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11/6/2015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11/6/2015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11/6/2015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11/6/2015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11/6/2015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11/6/2015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11/6/2015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Soldier Biography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589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Biographical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Who is this young man?  </a:t>
            </a:r>
          </a:p>
          <a:p>
            <a:pPr marL="0" indent="0">
              <a:buNone/>
            </a:pPr>
            <a:r>
              <a:rPr lang="en-US" dirty="0" smtClean="0"/>
              <a:t>Where was he from?</a:t>
            </a:r>
          </a:p>
          <a:p>
            <a:pPr marL="0" indent="0">
              <a:buNone/>
            </a:pPr>
            <a:r>
              <a:rPr lang="en-US" dirty="0" smtClean="0"/>
              <a:t>Who was his family?</a:t>
            </a:r>
          </a:p>
          <a:p>
            <a:pPr marL="0" indent="0">
              <a:buNone/>
            </a:pPr>
            <a:r>
              <a:rPr lang="en-US" dirty="0" smtClean="0"/>
              <a:t>What did he do before the war?</a:t>
            </a:r>
          </a:p>
          <a:p>
            <a:pPr marL="0" indent="0">
              <a:buNone/>
            </a:pPr>
            <a:r>
              <a:rPr lang="en-US" dirty="0" smtClean="0"/>
              <a:t>What were his physical characteristics?</a:t>
            </a:r>
          </a:p>
          <a:p>
            <a:pPr marL="0" indent="0">
              <a:buNone/>
            </a:pPr>
            <a:r>
              <a:rPr lang="en-US" dirty="0" smtClean="0"/>
              <a:t>What was both typical or unusual about him?</a:t>
            </a:r>
          </a:p>
          <a:p>
            <a:pPr marL="0" indent="0">
              <a:buNone/>
            </a:pPr>
            <a:r>
              <a:rPr lang="en-US" dirty="0" smtClean="0"/>
              <a:t>What do we know about his life?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514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Military Movements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Battalions was he assigned to over the course of his service?</a:t>
            </a:r>
          </a:p>
          <a:p>
            <a:r>
              <a:rPr lang="en-US" dirty="0" smtClean="0"/>
              <a:t>When and where did he move?  </a:t>
            </a:r>
          </a:p>
          <a:p>
            <a:r>
              <a:rPr lang="en-US" dirty="0" smtClean="0"/>
              <a:t>What Battalion was he assigned to when he fought and died at </a:t>
            </a:r>
            <a:r>
              <a:rPr lang="en-US" dirty="0" err="1" smtClean="0"/>
              <a:t>Vimy</a:t>
            </a:r>
            <a:r>
              <a:rPr lang="en-US" dirty="0" smtClean="0"/>
              <a:t> Ridge?</a:t>
            </a:r>
          </a:p>
          <a:p>
            <a:r>
              <a:rPr lang="en-US" b="1" u="sng" dirty="0" smtClean="0"/>
              <a:t>Contextualize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WHY WERE THEY THERE (AT VIMY)?  Why was it important?</a:t>
            </a:r>
          </a:p>
          <a:p>
            <a:pPr lvl="1"/>
            <a:r>
              <a:rPr lang="en-US" dirty="0" smtClean="0"/>
              <a:t>WHERE HAD HE/THEY SERVED BEFORE?  How did this prepare them for what they would encounter at </a:t>
            </a:r>
            <a:r>
              <a:rPr lang="en-US" dirty="0" err="1" smtClean="0"/>
              <a:t>Vimy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289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Final Days At </a:t>
            </a:r>
            <a:r>
              <a:rPr lang="en-US" dirty="0" err="1" smtClean="0"/>
              <a:t>Vimy</a:t>
            </a:r>
            <a:r>
              <a:rPr lang="en-US" dirty="0" smtClean="0"/>
              <a:t> Ridge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were the orders for the Battalion?  What was their job on 9 April 1917?</a:t>
            </a:r>
          </a:p>
          <a:p>
            <a:r>
              <a:rPr lang="en-US" dirty="0" smtClean="0"/>
              <a:t>What was the position of the battalion on the map on operational map?</a:t>
            </a:r>
          </a:p>
          <a:p>
            <a:r>
              <a:rPr lang="en-US" dirty="0" smtClean="0"/>
              <a:t>What details can you find out about the nature of the fighting in that sector?</a:t>
            </a:r>
          </a:p>
          <a:p>
            <a:r>
              <a:rPr lang="en-US" dirty="0" smtClean="0"/>
              <a:t>What do we know about the life and activity of your soldier during this period?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963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Lest We Forget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happens to your soldier?</a:t>
            </a:r>
          </a:p>
          <a:p>
            <a:r>
              <a:rPr lang="en-US" dirty="0" smtClean="0"/>
              <a:t>Why is it important to remember this young man’s life and service?</a:t>
            </a:r>
          </a:p>
          <a:p>
            <a:r>
              <a:rPr lang="en-US" dirty="0" smtClean="0"/>
              <a:t>Why does he matter?</a:t>
            </a:r>
          </a:p>
          <a:p>
            <a:r>
              <a:rPr lang="en-US" dirty="0" smtClean="0"/>
              <a:t>Where is his life and service commemorated?  Where is he buried?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842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sources did you use to find your information?</a:t>
            </a:r>
          </a:p>
          <a:p>
            <a:r>
              <a:rPr lang="en-US" dirty="0" smtClean="0"/>
              <a:t>List them in alphabetical order by author’s last name</a:t>
            </a:r>
          </a:p>
          <a:p>
            <a:endParaRPr lang="en-US" dirty="0"/>
          </a:p>
          <a:p>
            <a:r>
              <a:rPr lang="en-US" b="1" dirty="0"/>
              <a:t>Official History of the Canadian Army in the First World War: </a:t>
            </a:r>
            <a:r>
              <a:rPr lang="en-US" b="1" dirty="0" smtClean="0"/>
              <a:t>Canadian </a:t>
            </a:r>
            <a:r>
              <a:rPr lang="en-US" b="1" dirty="0"/>
              <a:t>Expeditionary Force, </a:t>
            </a:r>
            <a:r>
              <a:rPr lang="en-US" b="1" dirty="0" smtClean="0"/>
              <a:t>1914-1919  Colonel GWL Nicholson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8654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19</TotalTime>
  <Words>272</Words>
  <Application>Microsoft Office PowerPoint</Application>
  <PresentationFormat>Widescreen</PresentationFormat>
  <Paragraphs>31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Ion</vt:lpstr>
      <vt:lpstr>Soldier Biography Project</vt:lpstr>
      <vt:lpstr>Biographical Information</vt:lpstr>
      <vt:lpstr>Military Movements</vt:lpstr>
      <vt:lpstr>The Final Days At Vimy Ridge</vt:lpstr>
      <vt:lpstr>Lest We Forget</vt:lpstr>
      <vt:lpstr>Bibliography</vt:lpstr>
    </vt:vector>
  </TitlesOfParts>
  <Company>Anglophone South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Soldier Biography Project</dc:title>
  <dc:creator>Peters, Gregory     (ASD-W)</dc:creator>
  <cp:lastModifiedBy>Peters, Gregory     (ASD-W)</cp:lastModifiedBy>
  <cp:revision>3</cp:revision>
  <dcterms:created xsi:type="dcterms:W3CDTF">2015-11-06T13:16:58Z</dcterms:created>
  <dcterms:modified xsi:type="dcterms:W3CDTF">2015-11-06T13:36:16Z</dcterms:modified>
</cp:coreProperties>
</file>